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57" r:id="rId4"/>
    <p:sldId id="259" r:id="rId5"/>
  </p:sldIdLst>
  <p:sldSz cx="7559675" cy="10620375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96" y="66"/>
      </p:cViewPr>
      <p:guideLst>
        <p:guide orient="horz" pos="3345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45000" y="1738043"/>
            <a:ext cx="5670000" cy="3697333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45000" y="5577959"/>
            <a:ext cx="5670000" cy="2564041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19750" y="565417"/>
            <a:ext cx="6520500" cy="899995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5812" y="2647626"/>
            <a:ext cx="6520500" cy="441762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5812" y="7107043"/>
            <a:ext cx="6520500" cy="2323124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9750" y="2827083"/>
            <a:ext cx="3213000" cy="67382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827250" y="2827083"/>
            <a:ext cx="3213000" cy="67382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735" y="565417"/>
            <a:ext cx="6520500" cy="205270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35893" y="2754012"/>
            <a:ext cx="3022000" cy="1275874"/>
          </a:xfrm>
        </p:spPr>
        <p:txBody>
          <a:bodyPr anchor="ctr" anchorCtr="0"/>
          <a:lstStyle>
            <a:lvl1pPr marL="0" indent="0">
              <a:buNone/>
              <a:defRPr sz="2315"/>
            </a:lvl1pPr>
            <a:lvl2pPr marL="377825" indent="0">
              <a:buNone/>
              <a:defRPr sz="1985"/>
            </a:lvl2pPr>
            <a:lvl3pPr marL="756285" indent="0">
              <a:buNone/>
              <a:defRPr sz="1655"/>
            </a:lvl3pPr>
            <a:lvl4pPr marL="1134110" indent="0">
              <a:buNone/>
              <a:defRPr sz="1490"/>
            </a:lvl4pPr>
            <a:lvl5pPr marL="1511935" indent="0">
              <a:buNone/>
              <a:defRPr sz="1490"/>
            </a:lvl5pPr>
            <a:lvl6pPr marL="1889760" indent="0">
              <a:buNone/>
              <a:defRPr sz="1490"/>
            </a:lvl6pPr>
            <a:lvl7pPr marL="2268220" indent="0">
              <a:buNone/>
              <a:defRPr sz="1490"/>
            </a:lvl7pPr>
            <a:lvl8pPr marL="2646045" indent="0">
              <a:buNone/>
              <a:defRPr sz="1490"/>
            </a:lvl8pPr>
            <a:lvl9pPr marL="3023870" indent="0">
              <a:buNone/>
              <a:defRPr sz="149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5893" y="4127490"/>
            <a:ext cx="3022000" cy="54575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879794" y="2754012"/>
            <a:ext cx="3036883" cy="1275874"/>
          </a:xfrm>
        </p:spPr>
        <p:txBody>
          <a:bodyPr anchor="ctr" anchorCtr="0"/>
          <a:lstStyle>
            <a:lvl1pPr marL="0" indent="0">
              <a:buNone/>
              <a:defRPr sz="2315"/>
            </a:lvl1pPr>
            <a:lvl2pPr marL="377825" indent="0">
              <a:buNone/>
              <a:defRPr sz="1985"/>
            </a:lvl2pPr>
            <a:lvl3pPr marL="756285" indent="0">
              <a:buNone/>
              <a:defRPr sz="1655"/>
            </a:lvl3pPr>
            <a:lvl4pPr marL="1134110" indent="0">
              <a:buNone/>
              <a:defRPr sz="1490"/>
            </a:lvl4pPr>
            <a:lvl5pPr marL="1511935" indent="0">
              <a:buNone/>
              <a:defRPr sz="1490"/>
            </a:lvl5pPr>
            <a:lvl6pPr marL="1889760" indent="0">
              <a:buNone/>
              <a:defRPr sz="1490"/>
            </a:lvl6pPr>
            <a:lvl7pPr marL="2268220" indent="0">
              <a:buNone/>
              <a:defRPr sz="1490"/>
            </a:lvl7pPr>
            <a:lvl8pPr marL="2646045" indent="0">
              <a:buNone/>
              <a:defRPr sz="1490"/>
            </a:lvl8pPr>
            <a:lvl9pPr marL="3023870" indent="0">
              <a:buNone/>
              <a:defRPr sz="149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879794" y="4127490"/>
            <a:ext cx="3036883" cy="54575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735" y="708000"/>
            <a:ext cx="2582844" cy="247800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213985" y="708002"/>
            <a:ext cx="3827250" cy="8368167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6285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8220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20735" y="3186000"/>
            <a:ext cx="2582844" cy="5902459"/>
          </a:xfrm>
        </p:spPr>
        <p:txBody>
          <a:bodyPr/>
          <a:lstStyle>
            <a:lvl1pPr marL="0" indent="0">
              <a:buNone/>
              <a:defRPr sz="1655"/>
            </a:lvl1pPr>
            <a:lvl2pPr marL="377825" indent="0">
              <a:buNone/>
              <a:defRPr sz="1490"/>
            </a:lvl2pPr>
            <a:lvl3pPr marL="756285" indent="0">
              <a:buNone/>
              <a:defRPr sz="1325"/>
            </a:lvl3pPr>
            <a:lvl4pPr marL="1134110" indent="0">
              <a:buNone/>
              <a:defRPr sz="1155"/>
            </a:lvl4pPr>
            <a:lvl5pPr marL="1511935" indent="0">
              <a:buNone/>
              <a:defRPr sz="1155"/>
            </a:lvl5pPr>
            <a:lvl6pPr marL="1889760" indent="0">
              <a:buNone/>
              <a:defRPr sz="1155"/>
            </a:lvl6pPr>
            <a:lvl7pPr marL="2268220" indent="0">
              <a:buNone/>
              <a:defRPr sz="1155"/>
            </a:lvl7pPr>
            <a:lvl8pPr marL="2646045" indent="0">
              <a:buNone/>
              <a:defRPr sz="1155"/>
            </a:lvl8pPr>
            <a:lvl9pPr marL="3023870" indent="0">
              <a:buNone/>
              <a:defRPr sz="11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410125" y="565417"/>
            <a:ext cx="1630125" cy="899995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9750" y="565417"/>
            <a:ext cx="4795875" cy="899995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19750" y="565417"/>
            <a:ext cx="6520500" cy="2052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9750" y="2827083"/>
            <a:ext cx="6520500" cy="6738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19750" y="9843167"/>
            <a:ext cx="1701000" cy="56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2017/12/25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04250" y="9843167"/>
            <a:ext cx="2551500" cy="56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339250" y="9843167"/>
            <a:ext cx="1701000" cy="56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756285" rtl="0" eaLnBrk="1" latinLnBrk="0" hangingPunct="1">
        <a:lnSpc>
          <a:spcPct val="90000"/>
        </a:lnSpc>
        <a:spcBef>
          <a:spcPct val="0"/>
        </a:spcBef>
        <a:buNone/>
        <a:defRPr sz="3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628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28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822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8369" y="8202930"/>
            <a:ext cx="31165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00" kern="800" spc="-5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方正宋三简体" panose="03000509000000000000" charset="-122"/>
                <a:cs typeface="Times New Roman" pitchFamily="18" charset="0"/>
              </a:rPr>
              <a:t>023—62607000    15923081870</a:t>
            </a:r>
            <a:endParaRPr lang="en-US" altLang="zh-CN" sz="1700" kern="800" spc="-5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方正宋三简体" panose="03000509000000000000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26920" y="1320165"/>
            <a:ext cx="1491615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0" b="1" dirty="0" smtClean="0">
                <a:solidFill>
                  <a:schemeClr val="bg2">
                    <a:lumMod val="25000"/>
                  </a:schemeClr>
                </a:solidFill>
                <a:latin typeface="方正仿宋_GBK" pitchFamily="65" charset="-122"/>
                <a:ea typeface="方正仿宋_GBK" pitchFamily="65" charset="-122"/>
                <a:cs typeface="Times New Roman" pitchFamily="18" charset="0"/>
              </a:rPr>
              <a:t>王小琴</a:t>
            </a:r>
            <a:endParaRPr lang="zh-CN" altLang="en-US" sz="1700" b="1" dirty="0">
              <a:solidFill>
                <a:schemeClr val="bg2">
                  <a:lumMod val="25000"/>
                </a:schemeClr>
              </a:solidFill>
              <a:latin typeface="方正仿宋_GBK" pitchFamily="65" charset="-122"/>
              <a:ea typeface="方正仿宋_GBK" pitchFamily="65" charset="-122"/>
              <a:cs typeface="Times New Roman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6920" y="1674495"/>
            <a:ext cx="27736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方正宋三简体" panose="03000509000000000000" charset="-122"/>
                <a:cs typeface="Times New Roman" pitchFamily="18" charset="0"/>
              </a:rPr>
              <a:t>2511841309@qq.com</a:t>
            </a:r>
            <a:endParaRPr lang="en-US" altLang="zh-CN" sz="17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方正宋三简体" panose="03000509000000000000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</Words>
  <Application>WPS 演示</Application>
  <PresentationFormat>自定义</PresentationFormat>
  <Paragraphs>3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幻灯片 1</vt:lpstr>
      <vt:lpstr>幻灯片 2</vt:lpstr>
      <vt:lpstr>幻灯片 3</vt:lpstr>
      <vt:lpstr>幻灯片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2017-12-19T06:48:00Z</dcterms:created>
  <dcterms:modified xsi:type="dcterms:W3CDTF">2017-12-25T03:00:13Z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